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70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</p:sldIdLst>
  <p:sldSz cx="14630400" cy="8229600"/>
  <p:notesSz cx="8229600" cy="14630400"/>
  <p:embeddedFontLst>
    <p:embeddedFont>
      <p:font typeface="Roboto" panose="02000000000000000000" pitchFamily="2" charset="0"/>
      <p:regular r:id="rId18"/>
      <p:bold r:id="rId19"/>
    </p:embeddedFont>
    <p:embeddedFont>
      <p:font typeface="Saira Medium" panose="020B0604020202020204" charset="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9C4411-0EB6-4EE4-A664-ACAE00894B1E}" v="20" dt="2024-11-13T03:56:39.56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7" d="100"/>
          <a:sy n="77" d="100"/>
        </p:scale>
        <p:origin x="200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663839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50432"/>
            <a:ext cx="806767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     Online Bakery Bliss Delivery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854523"/>
            <a:ext cx="6244709" cy="356949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99521" y="2803446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 Done by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599521" y="337042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M.prudhvi                                        Guided by: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599521" y="393739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M.vamsi                                          DR.Jayasakthi Velmurugan. D   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599521" y="450437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K.Rupesh Reddy                                      </a:t>
            </a:r>
            <a:endParaRPr lang="en-US" sz="175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50E78BC-0A1D-3497-9383-6EAF566D9D0C}"/>
              </a:ext>
            </a:extLst>
          </p:cNvPr>
          <p:cNvSpPr txBox="1"/>
          <p:nvPr/>
        </p:nvSpPr>
        <p:spPr>
          <a:xfrm>
            <a:off x="12826999" y="7748601"/>
            <a:ext cx="1684867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28825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Personalization and Custom Cake Options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301127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470094" y="3386138"/>
            <a:ext cx="13037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7017306" y="33011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Choose Your Flavor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017306" y="3791545"/>
            <a:ext cx="292774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Select from a variety of classic and unique cake flavors, from chocolate to vanilla to fruit-filled.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10171867" y="3301127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0323076" y="3386138"/>
            <a:ext cx="20788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0908983" y="33011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Custom Decorations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908983" y="3791545"/>
            <a:ext cx="292774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Add personalized touches with custom designs, fondant figurines, and edible flowers.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6280190" y="5725120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432590" y="5810131"/>
            <a:ext cx="205502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7017306" y="572512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Special Requests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017306" y="6215539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Let us know your specific dietary needs or preferences, and we'll accommodate them whenever possible.</a:t>
            </a:r>
            <a:endParaRPr lang="en-US" sz="175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540B17D-7529-35AD-3DBB-29E7F472C4DF}"/>
              </a:ext>
            </a:extLst>
          </p:cNvPr>
          <p:cNvSpPr txBox="1"/>
          <p:nvPr/>
        </p:nvSpPr>
        <p:spPr>
          <a:xfrm>
            <a:off x="12826999" y="7748601"/>
            <a:ext cx="1684867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18530" y="486013"/>
            <a:ext cx="6035873" cy="5522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300"/>
              </a:lnSpc>
              <a:buNone/>
            </a:pPr>
            <a:r>
              <a:rPr lang="en-US" sz="34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                      selecting Flavours</a:t>
            </a:r>
            <a:endParaRPr lang="en-US" sz="345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53B528F-61D2-6226-3364-1571D8B6BFDB}"/>
              </a:ext>
            </a:extLst>
          </p:cNvPr>
          <p:cNvSpPr txBox="1"/>
          <p:nvPr/>
        </p:nvSpPr>
        <p:spPr>
          <a:xfrm>
            <a:off x="12826999" y="7748601"/>
            <a:ext cx="1684867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45D3C57-68F8-ADF7-FE7F-3A9AAB8B40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444" y="1106904"/>
            <a:ext cx="14257956" cy="712269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114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1644" y="606266"/>
            <a:ext cx="7600712" cy="13780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Efficient Order Fulfillment and Delivery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1087041" y="2314932"/>
            <a:ext cx="30480" cy="5309949"/>
          </a:xfrm>
          <a:prstGeom prst="roundRect">
            <a:avLst>
              <a:gd name="adj" fmla="val 651078"/>
            </a:avLst>
          </a:prstGeom>
          <a:solidFill>
            <a:srgbClr val="FFFFFF">
              <a:alpha val="24000"/>
            </a:srgbClr>
          </a:solidFill>
          <a:ln/>
        </p:spPr>
      </p:sp>
      <p:sp>
        <p:nvSpPr>
          <p:cNvPr id="5" name="Shape 2"/>
          <p:cNvSpPr/>
          <p:nvPr/>
        </p:nvSpPr>
        <p:spPr>
          <a:xfrm>
            <a:off x="1319808" y="2795707"/>
            <a:ext cx="771644" cy="30480"/>
          </a:xfrm>
          <a:prstGeom prst="roundRect">
            <a:avLst>
              <a:gd name="adj" fmla="val 651078"/>
            </a:avLst>
          </a:prstGeom>
          <a:solidFill>
            <a:srgbClr val="FC8337"/>
          </a:solidFill>
          <a:ln/>
        </p:spPr>
      </p:sp>
      <p:sp>
        <p:nvSpPr>
          <p:cNvPr id="6" name="Shape 3"/>
          <p:cNvSpPr/>
          <p:nvPr/>
        </p:nvSpPr>
        <p:spPr>
          <a:xfrm>
            <a:off x="854273" y="2562939"/>
            <a:ext cx="496014" cy="496014"/>
          </a:xfrm>
          <a:prstGeom prst="roundRect">
            <a:avLst>
              <a:gd name="adj" fmla="val 40009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1038939" y="2645569"/>
            <a:ext cx="126683" cy="330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1</a:t>
            </a:r>
            <a:endParaRPr lang="en-US" sz="2600" dirty="0"/>
          </a:p>
        </p:txBody>
      </p:sp>
      <p:sp>
        <p:nvSpPr>
          <p:cNvPr id="8" name="Text 5"/>
          <p:cNvSpPr/>
          <p:nvPr/>
        </p:nvSpPr>
        <p:spPr>
          <a:xfrm>
            <a:off x="2314932" y="2535317"/>
            <a:ext cx="2756178" cy="344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Order Processing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2314932" y="3012043"/>
            <a:ext cx="6057424" cy="705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Our team carefully prepares your cake according to your specifications.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1319808" y="4639151"/>
            <a:ext cx="771644" cy="30480"/>
          </a:xfrm>
          <a:prstGeom prst="roundRect">
            <a:avLst>
              <a:gd name="adj" fmla="val 651078"/>
            </a:avLst>
          </a:prstGeom>
          <a:solidFill>
            <a:srgbClr val="FC8337"/>
          </a:solidFill>
          <a:ln/>
        </p:spPr>
      </p:sp>
      <p:sp>
        <p:nvSpPr>
          <p:cNvPr id="11" name="Shape 8"/>
          <p:cNvSpPr/>
          <p:nvPr/>
        </p:nvSpPr>
        <p:spPr>
          <a:xfrm>
            <a:off x="854273" y="4406384"/>
            <a:ext cx="496014" cy="496014"/>
          </a:xfrm>
          <a:prstGeom prst="roundRect">
            <a:avLst>
              <a:gd name="adj" fmla="val 40009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1001197" y="4489013"/>
            <a:ext cx="202049" cy="330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2</a:t>
            </a:r>
            <a:endParaRPr lang="en-US" sz="2600" dirty="0"/>
          </a:p>
        </p:txBody>
      </p:sp>
      <p:sp>
        <p:nvSpPr>
          <p:cNvPr id="13" name="Text 10"/>
          <p:cNvSpPr/>
          <p:nvPr/>
        </p:nvSpPr>
        <p:spPr>
          <a:xfrm>
            <a:off x="2314932" y="4378762"/>
            <a:ext cx="2756178" cy="344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Quality Check</a:t>
            </a:r>
            <a:endParaRPr lang="en-US" sz="2150" dirty="0"/>
          </a:p>
        </p:txBody>
      </p:sp>
      <p:sp>
        <p:nvSpPr>
          <p:cNvPr id="14" name="Text 11"/>
          <p:cNvSpPr/>
          <p:nvPr/>
        </p:nvSpPr>
        <p:spPr>
          <a:xfrm>
            <a:off x="2314932" y="4855488"/>
            <a:ext cx="6057424" cy="705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Each cake undergoes a meticulous quality check before being packed for delivery.</a:t>
            </a:r>
            <a:endParaRPr lang="en-US" sz="1700" dirty="0"/>
          </a:p>
        </p:txBody>
      </p:sp>
      <p:sp>
        <p:nvSpPr>
          <p:cNvPr id="15" name="Shape 12"/>
          <p:cNvSpPr/>
          <p:nvPr/>
        </p:nvSpPr>
        <p:spPr>
          <a:xfrm>
            <a:off x="1319808" y="6482596"/>
            <a:ext cx="771644" cy="30480"/>
          </a:xfrm>
          <a:prstGeom prst="roundRect">
            <a:avLst>
              <a:gd name="adj" fmla="val 651078"/>
            </a:avLst>
          </a:prstGeom>
          <a:solidFill>
            <a:srgbClr val="FC8337"/>
          </a:solidFill>
          <a:ln/>
        </p:spPr>
      </p:sp>
      <p:sp>
        <p:nvSpPr>
          <p:cNvPr id="16" name="Shape 13"/>
          <p:cNvSpPr/>
          <p:nvPr/>
        </p:nvSpPr>
        <p:spPr>
          <a:xfrm>
            <a:off x="854273" y="6249829"/>
            <a:ext cx="496014" cy="496014"/>
          </a:xfrm>
          <a:prstGeom prst="roundRect">
            <a:avLst>
              <a:gd name="adj" fmla="val 40009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1002387" y="6332458"/>
            <a:ext cx="199787" cy="330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3</a:t>
            </a:r>
            <a:endParaRPr lang="en-US" sz="2600" dirty="0"/>
          </a:p>
        </p:txBody>
      </p:sp>
      <p:sp>
        <p:nvSpPr>
          <p:cNvPr id="18" name="Text 15"/>
          <p:cNvSpPr/>
          <p:nvPr/>
        </p:nvSpPr>
        <p:spPr>
          <a:xfrm>
            <a:off x="2314932" y="6222206"/>
            <a:ext cx="2756178" cy="344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Delivery</a:t>
            </a:r>
            <a:endParaRPr lang="en-US" sz="2150" dirty="0"/>
          </a:p>
        </p:txBody>
      </p:sp>
      <p:sp>
        <p:nvSpPr>
          <p:cNvPr id="19" name="Text 16"/>
          <p:cNvSpPr/>
          <p:nvPr/>
        </p:nvSpPr>
        <p:spPr>
          <a:xfrm>
            <a:off x="2314932" y="6698933"/>
            <a:ext cx="6057424" cy="705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Your cake will be delivered fresh and on time, ensuring a delightful experience.</a:t>
            </a:r>
            <a:endParaRPr lang="en-US" sz="17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16407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Bakery Management and Inventory Control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921794"/>
            <a:ext cx="7556421" cy="4143613"/>
          </a:xfrm>
          <a:prstGeom prst="roundRect">
            <a:avLst>
              <a:gd name="adj" fmla="val 4927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801410" y="2929414"/>
            <a:ext cx="7541181" cy="137612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1028224" y="3073122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Ingredient Management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4802624" y="3073122"/>
            <a:ext cx="331315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Track inventory levels to ensure timely restocking of essential ingredients.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801410" y="4305538"/>
            <a:ext cx="7541181" cy="137612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1028224" y="4449247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Order Tracking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4802624" y="4449247"/>
            <a:ext cx="331315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Monitor order status, production progress, and delivery schedules for efficient operation.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801410" y="5681663"/>
            <a:ext cx="7541181" cy="137612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1028224" y="5825371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Quality Control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4802624" y="5825371"/>
            <a:ext cx="331315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Maintain a consistent level of quality and freshness for all cakes produced.</a:t>
            </a:r>
            <a:endParaRPr lang="en-US" sz="175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821430"/>
            <a:ext cx="1180445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Future Enhancements and Growth Strategies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4870371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5664160"/>
            <a:ext cx="329993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Mobile App Development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93790" y="6154579"/>
            <a:ext cx="41207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Developing a dedicated mobile app for convenient on-the-go ordering.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4704" y="4870371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254704" y="5664160"/>
            <a:ext cx="35566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Expanded Delivery Options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5254704" y="6154579"/>
            <a:ext cx="412087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Exploring partnerships with delivery services to broaden our reach and customer base.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15738" y="4870371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715738" y="566416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Loyalty Programs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715738" y="6154579"/>
            <a:ext cx="412075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Introducing loyalty programs with rewards and incentives to retain customers.</a:t>
            </a:r>
            <a:endParaRPr lang="en-US" sz="175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1A7BB57-9194-9410-25B9-875ECE7B3410}"/>
              </a:ext>
            </a:extLst>
          </p:cNvPr>
          <p:cNvSpPr txBox="1"/>
          <p:nvPr/>
        </p:nvSpPr>
        <p:spPr>
          <a:xfrm>
            <a:off x="12826999" y="7748601"/>
            <a:ext cx="1684867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678418"/>
            <a:ext cx="10145078" cy="687276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FEA421E-3C5D-C983-D6AE-49D5D7C3F155}"/>
              </a:ext>
            </a:extLst>
          </p:cNvPr>
          <p:cNvSpPr txBox="1"/>
          <p:nvPr/>
        </p:nvSpPr>
        <p:spPr>
          <a:xfrm>
            <a:off x="12826999" y="7748601"/>
            <a:ext cx="1684867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299146"/>
            <a:ext cx="7556421" cy="26885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700"/>
              </a:lnSpc>
              <a:buNone/>
            </a:pPr>
            <a:r>
              <a:rPr lang="en-US" sz="61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Introducing Our Online Cake Ordering Website</a:t>
            </a:r>
            <a:endParaRPr lang="en-US" sz="6150" dirty="0"/>
          </a:p>
        </p:txBody>
      </p:sp>
      <p:sp>
        <p:nvSpPr>
          <p:cNvPr id="4" name="Text 1"/>
          <p:cNvSpPr/>
          <p:nvPr/>
        </p:nvSpPr>
        <p:spPr>
          <a:xfrm>
            <a:off x="6280190" y="4114800"/>
            <a:ext cx="7556421" cy="41147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750" b="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Convenience at Your Fingertips</a:t>
            </a: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: </a:t>
            </a:r>
            <a:r>
              <a:rPr lang="en-US" sz="1750" dirty="0">
                <a:solidFill>
                  <a:srgbClr val="E5E0DF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With our online cake ordering website, customers can now browse, customize, and order their favorite cakes from the comfort of their own home. No need to visit the store – just a few clicks, and your perfect cake is on its way!</a:t>
            </a:r>
          </a:p>
          <a:p>
            <a:pPr marL="0" indent="0" algn="just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Fast and Reliable Delivery</a:t>
            </a:r>
            <a:r>
              <a:rPr lang="en-US" sz="1750" dirty="0">
                <a:solidFill>
                  <a:srgbClr val="E5E0DF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: We understand the importance of timely delivery. Our website ensures that customers can schedule their deliveries to arrive exactly when needed, fresh and beautifully packaged</a:t>
            </a: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</a:t>
            </a:r>
          </a:p>
          <a:p>
            <a:pPr marL="0" indent="0" algn="just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User-Friendly Interface:</a:t>
            </a: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750" dirty="0">
                <a:solidFill>
                  <a:srgbClr val="E5E0DF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The website is designed with simplicity in mind, making it easy for customers of all ages to navigate, view, and place orders without any hassle.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7A911C-9C71-015D-57F5-13F49022882E}"/>
              </a:ext>
            </a:extLst>
          </p:cNvPr>
          <p:cNvSpPr txBox="1"/>
          <p:nvPr/>
        </p:nvSpPr>
        <p:spPr>
          <a:xfrm>
            <a:off x="12826999" y="7748601"/>
            <a:ext cx="1684867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58509"/>
            <a:ext cx="1291006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Responsive Design for Seamless User Experience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6342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Desktop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215408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Our website adapts perfectly to various screen sizes, including desktop, ensuring a comfortable and intuitive experience.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6342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Mobile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215408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Our website is fully optimized for mobile devices, providing a streamlined and responsive experience for users on the go.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6342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Tablet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215408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website's layout adjusts seamlessly for tablet users, offering a clear and easy-to-navigate interface.</a:t>
            </a:r>
            <a:endParaRPr lang="en-US" sz="175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3FEE96D-3FB1-BAB5-C4AB-CF8DF767B7F4}"/>
              </a:ext>
            </a:extLst>
          </p:cNvPr>
          <p:cNvSpPr txBox="1"/>
          <p:nvPr/>
        </p:nvSpPr>
        <p:spPr>
          <a:xfrm>
            <a:off x="12826999" y="7748601"/>
            <a:ext cx="1684867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59473" y="608290"/>
            <a:ext cx="7597854" cy="13804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Intuitive Navigation and Easy Product Selection</a:t>
            </a:r>
            <a:endParaRPr lang="en-US" sz="43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9473" y="2319933"/>
            <a:ext cx="1104424" cy="176712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695128" y="2540794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Browse Categories</a:t>
            </a:r>
            <a:endParaRPr lang="en-US" sz="2150" dirty="0"/>
          </a:p>
        </p:txBody>
      </p:sp>
      <p:sp>
        <p:nvSpPr>
          <p:cNvPr id="6" name="Text 2"/>
          <p:cNvSpPr/>
          <p:nvPr/>
        </p:nvSpPr>
        <p:spPr>
          <a:xfrm>
            <a:off x="7695128" y="3018353"/>
            <a:ext cx="6162199" cy="7067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Explore our wide selection of cakes, categorized by occasion, flavor, and style.</a:t>
            </a:r>
            <a:endParaRPr lang="en-US" sz="17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9473" y="4087058"/>
            <a:ext cx="1104424" cy="176712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695128" y="4307919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View Details</a:t>
            </a:r>
            <a:endParaRPr lang="en-US" sz="2150" dirty="0"/>
          </a:p>
        </p:txBody>
      </p:sp>
      <p:sp>
        <p:nvSpPr>
          <p:cNvPr id="9" name="Text 4"/>
          <p:cNvSpPr/>
          <p:nvPr/>
        </p:nvSpPr>
        <p:spPr>
          <a:xfrm>
            <a:off x="7695128" y="4785479"/>
            <a:ext cx="6162199" cy="7067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Each cake features detailed descriptions, images, and pricing information for informed choices.</a:t>
            </a:r>
            <a:endParaRPr lang="en-US" sz="17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59473" y="5854184"/>
            <a:ext cx="1104424" cy="176712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695128" y="6075045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Customize Your Cake</a:t>
            </a:r>
            <a:endParaRPr lang="en-US" sz="2150" dirty="0"/>
          </a:p>
        </p:txBody>
      </p:sp>
      <p:sp>
        <p:nvSpPr>
          <p:cNvPr id="12" name="Text 6"/>
          <p:cNvSpPr/>
          <p:nvPr/>
        </p:nvSpPr>
        <p:spPr>
          <a:xfrm>
            <a:off x="7695128" y="6552605"/>
            <a:ext cx="6162199" cy="7067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Adjust sizes, flavors, fillings, decorations, and messages to personalize your cake.</a:t>
            </a:r>
            <a:endParaRPr lang="en-US" sz="17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3FDFE12-9579-2E8E-8111-A6831CB4BEE1}"/>
              </a:ext>
            </a:extLst>
          </p:cNvPr>
          <p:cNvSpPr txBox="1"/>
          <p:nvPr/>
        </p:nvSpPr>
        <p:spPr>
          <a:xfrm>
            <a:off x="12826999" y="7748601"/>
            <a:ext cx="1684867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078" y="611129"/>
            <a:ext cx="10693241" cy="601491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65453" y="6944439"/>
            <a:ext cx="5468064" cy="6835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350"/>
              </a:lnSpc>
              <a:buNone/>
            </a:pPr>
            <a:endParaRPr lang="en-US" sz="43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2028C7-FB32-1CCB-811C-08FF4FBEFE2E}"/>
              </a:ext>
            </a:extLst>
          </p:cNvPr>
          <p:cNvSpPr txBox="1"/>
          <p:nvPr/>
        </p:nvSpPr>
        <p:spPr>
          <a:xfrm>
            <a:off x="12826999" y="7748601"/>
            <a:ext cx="1684867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11612" y="533519"/>
            <a:ext cx="13607177" cy="2338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1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                                                                                 database</a:t>
            </a:r>
            <a:endParaRPr lang="en-US" sz="11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612" y="931783"/>
            <a:ext cx="11694676" cy="657820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11612" y="7674412"/>
            <a:ext cx="13607177" cy="2338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endParaRPr lang="en-US" sz="1150" dirty="0"/>
          </a:p>
        </p:txBody>
      </p:sp>
      <p:sp>
        <p:nvSpPr>
          <p:cNvPr id="5" name="Text 2"/>
          <p:cNvSpPr/>
          <p:nvPr/>
        </p:nvSpPr>
        <p:spPr>
          <a:xfrm>
            <a:off x="511612" y="8127444"/>
            <a:ext cx="3654504" cy="4567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550"/>
              </a:lnSpc>
              <a:buNone/>
            </a:pPr>
            <a:endParaRPr lang="en-US" sz="285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F9C29B-6E10-AC66-39C2-6E044F762CA5}"/>
              </a:ext>
            </a:extLst>
          </p:cNvPr>
          <p:cNvSpPr txBox="1"/>
          <p:nvPr/>
        </p:nvSpPr>
        <p:spPr>
          <a:xfrm>
            <a:off x="12826999" y="7748601"/>
            <a:ext cx="1684867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6E63258-D8DE-5C88-37CC-EC24D9B33F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6058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04405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Secure Payment Processing and Order Tracking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801779"/>
            <a:ext cx="3664863" cy="2441377"/>
          </a:xfrm>
          <a:prstGeom prst="roundRect">
            <a:avLst>
              <a:gd name="adj" fmla="val 8362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43464" y="305145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Secure Transactions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43464" y="3541871"/>
            <a:ext cx="316551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Our platform uses industry-standard encryption protocols to safeguard your payment information.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2801779"/>
            <a:ext cx="3664863" cy="2441377"/>
          </a:xfrm>
          <a:prstGeom prst="roundRect">
            <a:avLst>
              <a:gd name="adj" fmla="val 8362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935141" y="305145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Order Confirmation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35141" y="3541871"/>
            <a:ext cx="31655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You'll receive instant confirmation of your order with a unique tracking number.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469969"/>
            <a:ext cx="7556421" cy="1715572"/>
          </a:xfrm>
          <a:prstGeom prst="roundRect">
            <a:avLst>
              <a:gd name="adj" fmla="val 11900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43464" y="57196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Real-Time Updates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43464" y="6210062"/>
            <a:ext cx="705707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Track your order's progress from placement to delivery, ensuring transparency throughout the process.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97562" y="390882"/>
            <a:ext cx="5141000" cy="4442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450"/>
              </a:lnSpc>
              <a:buNone/>
            </a:pPr>
            <a:r>
              <a:rPr lang="en-US" sz="27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                  payment transactions</a:t>
            </a:r>
            <a:endParaRPr lang="en-US" sz="2750" dirty="0"/>
          </a:p>
        </p:txBody>
      </p:sp>
      <p:sp>
        <p:nvSpPr>
          <p:cNvPr id="4" name="Text 1"/>
          <p:cNvSpPr/>
          <p:nvPr/>
        </p:nvSpPr>
        <p:spPr>
          <a:xfrm>
            <a:off x="497562" y="9801344"/>
            <a:ext cx="13635276" cy="2274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750"/>
              </a:lnSpc>
              <a:buNone/>
            </a:pPr>
            <a:endParaRPr lang="en-US" sz="11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615E27-AD05-D434-E063-E8374F2486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35104"/>
            <a:ext cx="14630400" cy="735599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</TotalTime>
  <Words>563</Words>
  <Application>Microsoft Office PowerPoint</Application>
  <PresentationFormat>Custom</PresentationFormat>
  <Paragraphs>81</Paragraphs>
  <Slides>15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Times New Roman</vt:lpstr>
      <vt:lpstr>Saira Medium</vt:lpstr>
      <vt:lpstr>Roboto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ravi kumar</cp:lastModifiedBy>
  <cp:revision>2</cp:revision>
  <dcterms:created xsi:type="dcterms:W3CDTF">2024-11-13T03:03:46Z</dcterms:created>
  <dcterms:modified xsi:type="dcterms:W3CDTF">2024-11-24T09:53:21Z</dcterms:modified>
</cp:coreProperties>
</file>